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2" r:id="rId5"/>
    <p:sldId id="263" r:id="rId6"/>
    <p:sldId id="261" r:id="rId7"/>
    <p:sldId id="259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8"/>
    <p:restoredTop sz="94631"/>
  </p:normalViewPr>
  <p:slideViewPr>
    <p:cSldViewPr snapToGrid="0" snapToObjects="1">
      <p:cViewPr varScale="1">
        <p:scale>
          <a:sx n="98" d="100"/>
          <a:sy n="98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0" y="593740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3D83C-A233-3A4E-96F5-84509DDC3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639</TotalTime>
  <Words>89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47</cp:revision>
  <dcterms:created xsi:type="dcterms:W3CDTF">2018-10-26T23:43:46Z</dcterms:created>
  <dcterms:modified xsi:type="dcterms:W3CDTF">2018-11-20T00:21:03Z</dcterms:modified>
</cp:coreProperties>
</file>